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handoutMasterIdLst>
    <p:handoutMasterId r:id="rId9"/>
  </p:handout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53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48"/>
    <p:restoredTop sz="70093"/>
  </p:normalViewPr>
  <p:slideViewPr>
    <p:cSldViewPr snapToGrid="0" snapToObjects="1">
      <p:cViewPr>
        <p:scale>
          <a:sx n="37" d="100"/>
          <a:sy n="37" d="100"/>
        </p:scale>
        <p:origin x="3016" y="10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handoutMaster" Target="handoutMasters/handoutMaster1.xml"/><Relationship Id="rId1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93FB8E-D3CC-9147-9885-17FB658FCD9B}" type="doc">
      <dgm:prSet loTypeId="urn:microsoft.com/office/officeart/2005/8/layout/gear1" loCatId="" qsTypeId="urn:microsoft.com/office/officeart/2005/8/quickstyle/simple4" qsCatId="simple" csTypeId="urn:microsoft.com/office/officeart/2005/8/colors/accent1_2" csCatId="accent1" phldr="1"/>
      <dgm:spPr/>
    </dgm:pt>
    <dgm:pt modelId="{080FD64C-5988-F045-AD92-A5617E8A850B}">
      <dgm:prSet phldrT="[Text]" custT="1"/>
      <dgm:spPr>
        <a:solidFill>
          <a:schemeClr val="accent1">
            <a:lumMod val="75000"/>
          </a:schemeClr>
        </a:solidFill>
      </dgm:spPr>
      <dgm:t>
        <a:bodyPr/>
        <a:lstStyle/>
        <a:p>
          <a:r>
            <a:rPr lang="en-US" sz="1400" dirty="0" smtClean="0">
              <a:latin typeface="DIN Alternate" charset="0"/>
              <a:ea typeface="DIN Alternate" charset="0"/>
              <a:cs typeface="DIN Alternate" charset="0"/>
            </a:rPr>
            <a:t> </a:t>
          </a:r>
          <a:r>
            <a:rPr lang="en-US" sz="2800" dirty="0" smtClean="0">
              <a:latin typeface="DIN Alternate" charset="0"/>
              <a:ea typeface="DIN Alternate" charset="0"/>
              <a:cs typeface="DIN Alternate" charset="0"/>
            </a:rPr>
            <a:t>ETL</a:t>
          </a:r>
          <a:endParaRPr lang="en-US" sz="1400" dirty="0">
            <a:latin typeface="DIN Alternate" charset="0"/>
            <a:ea typeface="DIN Alternate" charset="0"/>
            <a:cs typeface="DIN Alternate" charset="0"/>
          </a:endParaRPr>
        </a:p>
      </dgm:t>
    </dgm:pt>
    <dgm:pt modelId="{810B5010-8A82-6D43-B274-D93F53179A73}" type="parTrans" cxnId="{CC56FCF8-AB91-D643-8494-0DA525C8A8E3}">
      <dgm:prSet/>
      <dgm:spPr/>
      <dgm:t>
        <a:bodyPr/>
        <a:lstStyle/>
        <a:p>
          <a:endParaRPr lang="en-US">
            <a:latin typeface="DIN Alternate" charset="0"/>
            <a:ea typeface="DIN Alternate" charset="0"/>
            <a:cs typeface="DIN Alternate" charset="0"/>
          </a:endParaRPr>
        </a:p>
      </dgm:t>
    </dgm:pt>
    <dgm:pt modelId="{C9101642-9DBF-A448-9F0E-9DF7228CE497}" type="sibTrans" cxnId="{CC56FCF8-AB91-D643-8494-0DA525C8A8E3}">
      <dgm:prSet/>
      <dgm:spPr>
        <a:noFill/>
      </dgm:spPr>
      <dgm:t>
        <a:bodyPr/>
        <a:lstStyle/>
        <a:p>
          <a:endParaRPr lang="en-US">
            <a:latin typeface="DIN Alternate" charset="0"/>
            <a:ea typeface="DIN Alternate" charset="0"/>
            <a:cs typeface="DIN Alternate" charset="0"/>
          </a:endParaRPr>
        </a:p>
      </dgm:t>
    </dgm:pt>
    <dgm:pt modelId="{BF7CDC21-3282-D046-A418-F0F4AC8A230D}">
      <dgm:prSet phldrT="[Text]"/>
      <dgm:spPr>
        <a:solidFill>
          <a:schemeClr val="accent1">
            <a:lumMod val="75000"/>
          </a:schemeClr>
        </a:solidFill>
      </dgm:spPr>
      <dgm:t>
        <a:bodyPr/>
        <a:lstStyle/>
        <a:p>
          <a:r>
            <a:rPr lang="en-US" dirty="0" smtClean="0">
              <a:latin typeface="DIN Alternate" charset="0"/>
              <a:ea typeface="DIN Alternate" charset="0"/>
              <a:cs typeface="DIN Alternate" charset="0"/>
            </a:rPr>
            <a:t> ETL</a:t>
          </a:r>
          <a:endParaRPr lang="en-US" dirty="0">
            <a:latin typeface="DIN Alternate" charset="0"/>
            <a:ea typeface="DIN Alternate" charset="0"/>
            <a:cs typeface="DIN Alternate" charset="0"/>
          </a:endParaRPr>
        </a:p>
      </dgm:t>
    </dgm:pt>
    <dgm:pt modelId="{B633604C-B25A-C448-A5E1-D91F7CB35D3D}" type="parTrans" cxnId="{B17463EB-51C1-FE43-B9BE-409044047511}">
      <dgm:prSet/>
      <dgm:spPr/>
      <dgm:t>
        <a:bodyPr/>
        <a:lstStyle/>
        <a:p>
          <a:endParaRPr lang="en-US">
            <a:latin typeface="DIN Alternate" charset="0"/>
            <a:ea typeface="DIN Alternate" charset="0"/>
            <a:cs typeface="DIN Alternate" charset="0"/>
          </a:endParaRPr>
        </a:p>
      </dgm:t>
    </dgm:pt>
    <dgm:pt modelId="{61368460-C7D7-9946-B202-0EB03CD08EAC}" type="sibTrans" cxnId="{B17463EB-51C1-FE43-B9BE-409044047511}">
      <dgm:prSet/>
      <dgm:spPr>
        <a:noFill/>
      </dgm:spPr>
      <dgm:t>
        <a:bodyPr/>
        <a:lstStyle/>
        <a:p>
          <a:endParaRPr lang="en-US">
            <a:latin typeface="DIN Alternate" charset="0"/>
            <a:ea typeface="DIN Alternate" charset="0"/>
            <a:cs typeface="DIN Alternate" charset="0"/>
          </a:endParaRPr>
        </a:p>
      </dgm:t>
    </dgm:pt>
    <dgm:pt modelId="{CA5A2BCB-D8D1-BD4C-B7E4-D473414D7109}">
      <dgm:prSet phldrT="[Text]"/>
      <dgm:spPr>
        <a:solidFill>
          <a:schemeClr val="accent1">
            <a:lumMod val="75000"/>
          </a:schemeClr>
        </a:solidFill>
      </dgm:spPr>
      <dgm:t>
        <a:bodyPr/>
        <a:lstStyle/>
        <a:p>
          <a:r>
            <a:rPr lang="en-US" smtClean="0">
              <a:latin typeface="DIN Alternate" charset="0"/>
              <a:ea typeface="DIN Alternate" charset="0"/>
              <a:cs typeface="DIN Alternate" charset="0"/>
            </a:rPr>
            <a:t> ETL</a:t>
          </a:r>
          <a:endParaRPr lang="en-US" dirty="0">
            <a:latin typeface="DIN Alternate" charset="0"/>
            <a:ea typeface="DIN Alternate" charset="0"/>
            <a:cs typeface="DIN Alternate" charset="0"/>
          </a:endParaRPr>
        </a:p>
      </dgm:t>
    </dgm:pt>
    <dgm:pt modelId="{98E110E3-68F2-BF4F-BEB2-79E43BCA1E10}" type="parTrans" cxnId="{CB67DA50-8148-4E45-811B-74136256DF07}">
      <dgm:prSet/>
      <dgm:spPr/>
      <dgm:t>
        <a:bodyPr/>
        <a:lstStyle/>
        <a:p>
          <a:endParaRPr lang="en-US">
            <a:latin typeface="DIN Alternate" charset="0"/>
            <a:ea typeface="DIN Alternate" charset="0"/>
            <a:cs typeface="DIN Alternate" charset="0"/>
          </a:endParaRPr>
        </a:p>
      </dgm:t>
    </dgm:pt>
    <dgm:pt modelId="{AEF6B7DD-AEEF-2F45-A604-44D45712EB07}" type="sibTrans" cxnId="{CB67DA50-8148-4E45-811B-74136256DF07}">
      <dgm:prSet/>
      <dgm:spPr>
        <a:noFill/>
      </dgm:spPr>
      <dgm:t>
        <a:bodyPr/>
        <a:lstStyle/>
        <a:p>
          <a:endParaRPr lang="en-US">
            <a:latin typeface="DIN Alternate" charset="0"/>
            <a:ea typeface="DIN Alternate" charset="0"/>
            <a:cs typeface="DIN Alternate" charset="0"/>
          </a:endParaRPr>
        </a:p>
      </dgm:t>
    </dgm:pt>
    <dgm:pt modelId="{361D5302-4199-2C41-8DDF-31CF388D51D2}" type="pres">
      <dgm:prSet presAssocID="{8093FB8E-D3CC-9147-9885-17FB658FCD9B}" presName="composite" presStyleCnt="0">
        <dgm:presLayoutVars>
          <dgm:chMax val="3"/>
          <dgm:animLvl val="lvl"/>
          <dgm:resizeHandles val="exact"/>
        </dgm:presLayoutVars>
      </dgm:prSet>
      <dgm:spPr/>
    </dgm:pt>
    <dgm:pt modelId="{B6FA1385-D6E5-E145-B42A-6751207C8501}" type="pres">
      <dgm:prSet presAssocID="{080FD64C-5988-F045-AD92-A5617E8A850B}" presName="gear1" presStyleLbl="node1" presStyleIdx="0" presStyleCnt="3" custLinFactNeighborX="5312" custLinFactNeighborY="8159">
        <dgm:presLayoutVars>
          <dgm:chMax val="1"/>
          <dgm:bulletEnabled val="1"/>
        </dgm:presLayoutVars>
      </dgm:prSet>
      <dgm:spPr/>
      <dgm:t>
        <a:bodyPr/>
        <a:lstStyle/>
        <a:p>
          <a:endParaRPr lang="en-US"/>
        </a:p>
      </dgm:t>
    </dgm:pt>
    <dgm:pt modelId="{82A79A41-5BE5-6040-9B52-56BF11CD3D1F}" type="pres">
      <dgm:prSet presAssocID="{080FD64C-5988-F045-AD92-A5617E8A850B}" presName="gear1srcNode" presStyleLbl="node1" presStyleIdx="0" presStyleCnt="3"/>
      <dgm:spPr/>
      <dgm:t>
        <a:bodyPr/>
        <a:lstStyle/>
        <a:p>
          <a:endParaRPr lang="en-US"/>
        </a:p>
      </dgm:t>
    </dgm:pt>
    <dgm:pt modelId="{94DCE1C9-D1BE-AC4F-9946-F8EA5A461D2A}" type="pres">
      <dgm:prSet presAssocID="{080FD64C-5988-F045-AD92-A5617E8A850B}" presName="gear1dstNode" presStyleLbl="node1" presStyleIdx="0" presStyleCnt="3"/>
      <dgm:spPr/>
      <dgm:t>
        <a:bodyPr/>
        <a:lstStyle/>
        <a:p>
          <a:endParaRPr lang="en-US"/>
        </a:p>
      </dgm:t>
    </dgm:pt>
    <dgm:pt modelId="{7CB9B4BC-EFD0-8E49-BAEA-B89D704A7743}" type="pres">
      <dgm:prSet presAssocID="{BF7CDC21-3282-D046-A418-F0F4AC8A230D}" presName="gear2" presStyleLbl="node1" presStyleIdx="1" presStyleCnt="3">
        <dgm:presLayoutVars>
          <dgm:chMax val="1"/>
          <dgm:bulletEnabled val="1"/>
        </dgm:presLayoutVars>
      </dgm:prSet>
      <dgm:spPr/>
      <dgm:t>
        <a:bodyPr/>
        <a:lstStyle/>
        <a:p>
          <a:endParaRPr lang="en-US"/>
        </a:p>
      </dgm:t>
    </dgm:pt>
    <dgm:pt modelId="{0290EE13-C43F-F24E-A554-58CF900E6497}" type="pres">
      <dgm:prSet presAssocID="{BF7CDC21-3282-D046-A418-F0F4AC8A230D}" presName="gear2srcNode" presStyleLbl="node1" presStyleIdx="1" presStyleCnt="3"/>
      <dgm:spPr/>
      <dgm:t>
        <a:bodyPr/>
        <a:lstStyle/>
        <a:p>
          <a:endParaRPr lang="en-US"/>
        </a:p>
      </dgm:t>
    </dgm:pt>
    <dgm:pt modelId="{F063B302-F128-9346-9D55-170979B42092}" type="pres">
      <dgm:prSet presAssocID="{BF7CDC21-3282-D046-A418-F0F4AC8A230D}" presName="gear2dstNode" presStyleLbl="node1" presStyleIdx="1" presStyleCnt="3"/>
      <dgm:spPr/>
      <dgm:t>
        <a:bodyPr/>
        <a:lstStyle/>
        <a:p>
          <a:endParaRPr lang="en-US"/>
        </a:p>
      </dgm:t>
    </dgm:pt>
    <dgm:pt modelId="{11E5CD90-8FDD-6541-9124-BD8B5E69D7E2}" type="pres">
      <dgm:prSet presAssocID="{CA5A2BCB-D8D1-BD4C-B7E4-D473414D7109}" presName="gear3" presStyleLbl="node1" presStyleIdx="2" presStyleCnt="3"/>
      <dgm:spPr/>
      <dgm:t>
        <a:bodyPr/>
        <a:lstStyle/>
        <a:p>
          <a:endParaRPr lang="en-US"/>
        </a:p>
      </dgm:t>
    </dgm:pt>
    <dgm:pt modelId="{BBDB428E-0169-FE49-B781-484C65705ACB}" type="pres">
      <dgm:prSet presAssocID="{CA5A2BCB-D8D1-BD4C-B7E4-D473414D7109}" presName="gear3tx" presStyleLbl="node1" presStyleIdx="2" presStyleCnt="3">
        <dgm:presLayoutVars>
          <dgm:chMax val="1"/>
          <dgm:bulletEnabled val="1"/>
        </dgm:presLayoutVars>
      </dgm:prSet>
      <dgm:spPr/>
      <dgm:t>
        <a:bodyPr/>
        <a:lstStyle/>
        <a:p>
          <a:endParaRPr lang="en-US"/>
        </a:p>
      </dgm:t>
    </dgm:pt>
    <dgm:pt modelId="{6E1A4EC2-75BC-D64E-ADE6-757A869EC39C}" type="pres">
      <dgm:prSet presAssocID="{CA5A2BCB-D8D1-BD4C-B7E4-D473414D7109}" presName="gear3srcNode" presStyleLbl="node1" presStyleIdx="2" presStyleCnt="3"/>
      <dgm:spPr/>
      <dgm:t>
        <a:bodyPr/>
        <a:lstStyle/>
        <a:p>
          <a:endParaRPr lang="en-US"/>
        </a:p>
      </dgm:t>
    </dgm:pt>
    <dgm:pt modelId="{C72DFFDF-93CA-5A45-83DF-F00285E5D01E}" type="pres">
      <dgm:prSet presAssocID="{CA5A2BCB-D8D1-BD4C-B7E4-D473414D7109}" presName="gear3dstNode" presStyleLbl="node1" presStyleIdx="2" presStyleCnt="3"/>
      <dgm:spPr/>
      <dgm:t>
        <a:bodyPr/>
        <a:lstStyle/>
        <a:p>
          <a:endParaRPr lang="en-US"/>
        </a:p>
      </dgm:t>
    </dgm:pt>
    <dgm:pt modelId="{2501904D-70E4-344E-895F-6FDBE897DEDE}" type="pres">
      <dgm:prSet presAssocID="{C9101642-9DBF-A448-9F0E-9DF7228CE497}" presName="connector1" presStyleLbl="sibTrans2D1" presStyleIdx="0" presStyleCnt="3"/>
      <dgm:spPr/>
      <dgm:t>
        <a:bodyPr/>
        <a:lstStyle/>
        <a:p>
          <a:endParaRPr lang="en-US"/>
        </a:p>
      </dgm:t>
    </dgm:pt>
    <dgm:pt modelId="{D5A877E9-B2BE-6140-9FA8-2DA436F719C9}" type="pres">
      <dgm:prSet presAssocID="{61368460-C7D7-9946-B202-0EB03CD08EAC}" presName="connector2" presStyleLbl="sibTrans2D1" presStyleIdx="1" presStyleCnt="3"/>
      <dgm:spPr/>
      <dgm:t>
        <a:bodyPr/>
        <a:lstStyle/>
        <a:p>
          <a:endParaRPr lang="en-US"/>
        </a:p>
      </dgm:t>
    </dgm:pt>
    <dgm:pt modelId="{2F50AB39-4D87-DA40-B67F-D7AA7ABBDC13}" type="pres">
      <dgm:prSet presAssocID="{AEF6B7DD-AEEF-2F45-A604-44D45712EB07}" presName="connector3" presStyleLbl="sibTrans2D1" presStyleIdx="2" presStyleCnt="3"/>
      <dgm:spPr/>
      <dgm:t>
        <a:bodyPr/>
        <a:lstStyle/>
        <a:p>
          <a:endParaRPr lang="en-US"/>
        </a:p>
      </dgm:t>
    </dgm:pt>
  </dgm:ptLst>
  <dgm:cxnLst>
    <dgm:cxn modelId="{CC56FCF8-AB91-D643-8494-0DA525C8A8E3}" srcId="{8093FB8E-D3CC-9147-9885-17FB658FCD9B}" destId="{080FD64C-5988-F045-AD92-A5617E8A850B}" srcOrd="0" destOrd="0" parTransId="{810B5010-8A82-6D43-B274-D93F53179A73}" sibTransId="{C9101642-9DBF-A448-9F0E-9DF7228CE497}"/>
    <dgm:cxn modelId="{94FA46C9-D45C-2647-9F4C-09384EA013E0}" type="presOf" srcId="{080FD64C-5988-F045-AD92-A5617E8A850B}" destId="{82A79A41-5BE5-6040-9B52-56BF11CD3D1F}" srcOrd="1" destOrd="0" presId="urn:microsoft.com/office/officeart/2005/8/layout/gear1"/>
    <dgm:cxn modelId="{61A1F317-F556-6648-A1A5-C71203CE6DD0}" type="presOf" srcId="{C9101642-9DBF-A448-9F0E-9DF7228CE497}" destId="{2501904D-70E4-344E-895F-6FDBE897DEDE}" srcOrd="0" destOrd="0" presId="urn:microsoft.com/office/officeart/2005/8/layout/gear1"/>
    <dgm:cxn modelId="{04611627-3E21-0D46-9D77-9EAC1C449CC1}" type="presOf" srcId="{BF7CDC21-3282-D046-A418-F0F4AC8A230D}" destId="{0290EE13-C43F-F24E-A554-58CF900E6497}" srcOrd="1" destOrd="0" presId="urn:microsoft.com/office/officeart/2005/8/layout/gear1"/>
    <dgm:cxn modelId="{5017F56B-7EDF-9E42-B214-6662DEC2C4FA}" type="presOf" srcId="{8093FB8E-D3CC-9147-9885-17FB658FCD9B}" destId="{361D5302-4199-2C41-8DDF-31CF388D51D2}" srcOrd="0" destOrd="0" presId="urn:microsoft.com/office/officeart/2005/8/layout/gear1"/>
    <dgm:cxn modelId="{2B5DEC1E-2962-4D42-91A5-2CA5FAAD1E6B}" type="presOf" srcId="{CA5A2BCB-D8D1-BD4C-B7E4-D473414D7109}" destId="{BBDB428E-0169-FE49-B781-484C65705ACB}" srcOrd="1" destOrd="0" presId="urn:microsoft.com/office/officeart/2005/8/layout/gear1"/>
    <dgm:cxn modelId="{238F48D9-EE80-3B46-AFD5-4A6FAC5F0940}" type="presOf" srcId="{61368460-C7D7-9946-B202-0EB03CD08EAC}" destId="{D5A877E9-B2BE-6140-9FA8-2DA436F719C9}" srcOrd="0" destOrd="0" presId="urn:microsoft.com/office/officeart/2005/8/layout/gear1"/>
    <dgm:cxn modelId="{CB67DA50-8148-4E45-811B-74136256DF07}" srcId="{8093FB8E-D3CC-9147-9885-17FB658FCD9B}" destId="{CA5A2BCB-D8D1-BD4C-B7E4-D473414D7109}" srcOrd="2" destOrd="0" parTransId="{98E110E3-68F2-BF4F-BEB2-79E43BCA1E10}" sibTransId="{AEF6B7DD-AEEF-2F45-A604-44D45712EB07}"/>
    <dgm:cxn modelId="{62659ECF-B5CA-0B47-A994-025AF9743CE6}" type="presOf" srcId="{BF7CDC21-3282-D046-A418-F0F4AC8A230D}" destId="{F063B302-F128-9346-9D55-170979B42092}" srcOrd="2" destOrd="0" presId="urn:microsoft.com/office/officeart/2005/8/layout/gear1"/>
    <dgm:cxn modelId="{E480F090-933D-1043-85FF-D12DEE6CEFC2}" type="presOf" srcId="{080FD64C-5988-F045-AD92-A5617E8A850B}" destId="{94DCE1C9-D1BE-AC4F-9946-F8EA5A461D2A}" srcOrd="2" destOrd="0" presId="urn:microsoft.com/office/officeart/2005/8/layout/gear1"/>
    <dgm:cxn modelId="{47EB1B0D-81A8-5945-B7A8-D7440E2E8DBC}" type="presOf" srcId="{080FD64C-5988-F045-AD92-A5617E8A850B}" destId="{B6FA1385-D6E5-E145-B42A-6751207C8501}" srcOrd="0" destOrd="0" presId="urn:microsoft.com/office/officeart/2005/8/layout/gear1"/>
    <dgm:cxn modelId="{B17463EB-51C1-FE43-B9BE-409044047511}" srcId="{8093FB8E-D3CC-9147-9885-17FB658FCD9B}" destId="{BF7CDC21-3282-D046-A418-F0F4AC8A230D}" srcOrd="1" destOrd="0" parTransId="{B633604C-B25A-C448-A5E1-D91F7CB35D3D}" sibTransId="{61368460-C7D7-9946-B202-0EB03CD08EAC}"/>
    <dgm:cxn modelId="{E61416CA-EB9F-264F-B2E6-DED2B3947D7D}" type="presOf" srcId="{CA5A2BCB-D8D1-BD4C-B7E4-D473414D7109}" destId="{11E5CD90-8FDD-6541-9124-BD8B5E69D7E2}" srcOrd="0" destOrd="0" presId="urn:microsoft.com/office/officeart/2005/8/layout/gear1"/>
    <dgm:cxn modelId="{E1CE928E-98B7-BC44-9C34-1C51A25A899D}" type="presOf" srcId="{AEF6B7DD-AEEF-2F45-A604-44D45712EB07}" destId="{2F50AB39-4D87-DA40-B67F-D7AA7ABBDC13}" srcOrd="0" destOrd="0" presId="urn:microsoft.com/office/officeart/2005/8/layout/gear1"/>
    <dgm:cxn modelId="{862FEDBF-B414-1648-9017-8A69E2BDFC00}" type="presOf" srcId="{CA5A2BCB-D8D1-BD4C-B7E4-D473414D7109}" destId="{6E1A4EC2-75BC-D64E-ADE6-757A869EC39C}" srcOrd="2" destOrd="0" presId="urn:microsoft.com/office/officeart/2005/8/layout/gear1"/>
    <dgm:cxn modelId="{0CA11A3A-7C91-D44C-B281-264640BE8ABB}" type="presOf" srcId="{BF7CDC21-3282-D046-A418-F0F4AC8A230D}" destId="{7CB9B4BC-EFD0-8E49-BAEA-B89D704A7743}" srcOrd="0" destOrd="0" presId="urn:microsoft.com/office/officeart/2005/8/layout/gear1"/>
    <dgm:cxn modelId="{A8FFAD18-8208-BE40-8771-51CBD98D14A8}" type="presOf" srcId="{CA5A2BCB-D8D1-BD4C-B7E4-D473414D7109}" destId="{C72DFFDF-93CA-5A45-83DF-F00285E5D01E}" srcOrd="3" destOrd="0" presId="urn:microsoft.com/office/officeart/2005/8/layout/gear1"/>
    <dgm:cxn modelId="{08BB59E1-8F3A-AD4B-AF84-050793DA0C4B}" type="presParOf" srcId="{361D5302-4199-2C41-8DDF-31CF388D51D2}" destId="{B6FA1385-D6E5-E145-B42A-6751207C8501}" srcOrd="0" destOrd="0" presId="urn:microsoft.com/office/officeart/2005/8/layout/gear1"/>
    <dgm:cxn modelId="{C22F64BC-F0B7-054C-90E4-359327507D80}" type="presParOf" srcId="{361D5302-4199-2C41-8DDF-31CF388D51D2}" destId="{82A79A41-5BE5-6040-9B52-56BF11CD3D1F}" srcOrd="1" destOrd="0" presId="urn:microsoft.com/office/officeart/2005/8/layout/gear1"/>
    <dgm:cxn modelId="{38CA9FCA-8AF9-0948-A3CF-F522E9837720}" type="presParOf" srcId="{361D5302-4199-2C41-8DDF-31CF388D51D2}" destId="{94DCE1C9-D1BE-AC4F-9946-F8EA5A461D2A}" srcOrd="2" destOrd="0" presId="urn:microsoft.com/office/officeart/2005/8/layout/gear1"/>
    <dgm:cxn modelId="{E0BD857D-9F1C-D944-824B-FF796BB5618B}" type="presParOf" srcId="{361D5302-4199-2C41-8DDF-31CF388D51D2}" destId="{7CB9B4BC-EFD0-8E49-BAEA-B89D704A7743}" srcOrd="3" destOrd="0" presId="urn:microsoft.com/office/officeart/2005/8/layout/gear1"/>
    <dgm:cxn modelId="{DB113681-6691-004E-9C5A-5A87896B5959}" type="presParOf" srcId="{361D5302-4199-2C41-8DDF-31CF388D51D2}" destId="{0290EE13-C43F-F24E-A554-58CF900E6497}" srcOrd="4" destOrd="0" presId="urn:microsoft.com/office/officeart/2005/8/layout/gear1"/>
    <dgm:cxn modelId="{5BE7E20A-30DB-EB4A-BE96-87CC27963490}" type="presParOf" srcId="{361D5302-4199-2C41-8DDF-31CF388D51D2}" destId="{F063B302-F128-9346-9D55-170979B42092}" srcOrd="5" destOrd="0" presId="urn:microsoft.com/office/officeart/2005/8/layout/gear1"/>
    <dgm:cxn modelId="{A246DC9F-0E14-2B47-A57E-66DE5F5E60EC}" type="presParOf" srcId="{361D5302-4199-2C41-8DDF-31CF388D51D2}" destId="{11E5CD90-8FDD-6541-9124-BD8B5E69D7E2}" srcOrd="6" destOrd="0" presId="urn:microsoft.com/office/officeart/2005/8/layout/gear1"/>
    <dgm:cxn modelId="{D1C060F5-F88D-FF4C-A522-D0154280B86D}" type="presParOf" srcId="{361D5302-4199-2C41-8DDF-31CF388D51D2}" destId="{BBDB428E-0169-FE49-B781-484C65705ACB}" srcOrd="7" destOrd="0" presId="urn:microsoft.com/office/officeart/2005/8/layout/gear1"/>
    <dgm:cxn modelId="{D2FD0D03-74FB-F844-9100-574A09D1DC70}" type="presParOf" srcId="{361D5302-4199-2C41-8DDF-31CF388D51D2}" destId="{6E1A4EC2-75BC-D64E-ADE6-757A869EC39C}" srcOrd="8" destOrd="0" presId="urn:microsoft.com/office/officeart/2005/8/layout/gear1"/>
    <dgm:cxn modelId="{E20A4224-3B4E-5F49-81DF-F41E7B7A46E6}" type="presParOf" srcId="{361D5302-4199-2C41-8DDF-31CF388D51D2}" destId="{C72DFFDF-93CA-5A45-83DF-F00285E5D01E}" srcOrd="9" destOrd="0" presId="urn:microsoft.com/office/officeart/2005/8/layout/gear1"/>
    <dgm:cxn modelId="{F5DC2139-EB24-CA4E-A831-1C3087564646}" type="presParOf" srcId="{361D5302-4199-2C41-8DDF-31CF388D51D2}" destId="{2501904D-70E4-344E-895F-6FDBE897DEDE}" srcOrd="10" destOrd="0" presId="urn:microsoft.com/office/officeart/2005/8/layout/gear1"/>
    <dgm:cxn modelId="{1BC35911-9B8A-3740-841B-BBD5CB47F88C}" type="presParOf" srcId="{361D5302-4199-2C41-8DDF-31CF388D51D2}" destId="{D5A877E9-B2BE-6140-9FA8-2DA436F719C9}" srcOrd="11" destOrd="0" presId="urn:microsoft.com/office/officeart/2005/8/layout/gear1"/>
    <dgm:cxn modelId="{8EBEA9AE-A7D6-6044-9BE4-635BDF65BF4E}" type="presParOf" srcId="{361D5302-4199-2C41-8DDF-31CF388D51D2}" destId="{2F50AB39-4D87-DA40-B67F-D7AA7ABBDC13}" srcOrd="12" destOrd="0" presId="urn:microsoft.com/office/officeart/2005/8/layout/gear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A1385-D6E5-E145-B42A-6751207C8501}">
      <dsp:nvSpPr>
        <dsp:cNvPr id="0" name=""/>
        <dsp:cNvSpPr/>
      </dsp:nvSpPr>
      <dsp:spPr>
        <a:xfrm>
          <a:off x="853165" y="860257"/>
          <a:ext cx="1042757" cy="1042757"/>
        </a:xfrm>
        <a:prstGeom prst="gear9">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latin typeface="DIN Alternate" charset="0"/>
              <a:ea typeface="DIN Alternate" charset="0"/>
              <a:cs typeface="DIN Alternate" charset="0"/>
            </a:rPr>
            <a:t> </a:t>
          </a:r>
          <a:r>
            <a:rPr lang="en-US" sz="2800" kern="1200" dirty="0" smtClean="0">
              <a:latin typeface="DIN Alternate" charset="0"/>
              <a:ea typeface="DIN Alternate" charset="0"/>
              <a:cs typeface="DIN Alternate" charset="0"/>
            </a:rPr>
            <a:t>ETL</a:t>
          </a:r>
          <a:endParaRPr lang="en-US" sz="1400" kern="1200" dirty="0">
            <a:latin typeface="DIN Alternate" charset="0"/>
            <a:ea typeface="DIN Alternate" charset="0"/>
            <a:cs typeface="DIN Alternate" charset="0"/>
          </a:endParaRPr>
        </a:p>
      </dsp:txBody>
      <dsp:txXfrm>
        <a:off x="1062806" y="1104518"/>
        <a:ext cx="623475" cy="535998"/>
      </dsp:txXfrm>
    </dsp:sp>
    <dsp:sp modelId="{7CB9B4BC-EFD0-8E49-BAEA-B89D704A7743}">
      <dsp:nvSpPr>
        <dsp:cNvPr id="0" name=""/>
        <dsp:cNvSpPr/>
      </dsp:nvSpPr>
      <dsp:spPr>
        <a:xfrm>
          <a:off x="246469" y="610241"/>
          <a:ext cx="758369" cy="758369"/>
        </a:xfrm>
        <a:prstGeom prst="gear6">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latin typeface="DIN Alternate" charset="0"/>
              <a:ea typeface="DIN Alternate" charset="0"/>
              <a:cs typeface="DIN Alternate" charset="0"/>
            </a:rPr>
            <a:t> ETL</a:t>
          </a:r>
          <a:endParaRPr lang="en-US" sz="1400" kern="1200" dirty="0">
            <a:latin typeface="DIN Alternate" charset="0"/>
            <a:ea typeface="DIN Alternate" charset="0"/>
            <a:cs typeface="DIN Alternate" charset="0"/>
          </a:endParaRPr>
        </a:p>
      </dsp:txBody>
      <dsp:txXfrm>
        <a:off x="437391" y="802317"/>
        <a:ext cx="376525" cy="374217"/>
      </dsp:txXfrm>
    </dsp:sp>
    <dsp:sp modelId="{11E5CD90-8FDD-6541-9124-BD8B5E69D7E2}">
      <dsp:nvSpPr>
        <dsp:cNvPr id="0" name=""/>
        <dsp:cNvSpPr/>
      </dsp:nvSpPr>
      <dsp:spPr>
        <a:xfrm rot="20700000">
          <a:off x="671234" y="87044"/>
          <a:ext cx="743047" cy="743047"/>
        </a:xfrm>
        <a:prstGeom prst="gear6">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smtClean="0">
              <a:latin typeface="DIN Alternate" charset="0"/>
              <a:ea typeface="DIN Alternate" charset="0"/>
              <a:cs typeface="DIN Alternate" charset="0"/>
            </a:rPr>
            <a:t> ETL</a:t>
          </a:r>
          <a:endParaRPr lang="en-US" sz="1400" kern="1200" dirty="0">
            <a:latin typeface="DIN Alternate" charset="0"/>
            <a:ea typeface="DIN Alternate" charset="0"/>
            <a:cs typeface="DIN Alternate" charset="0"/>
          </a:endParaRPr>
        </a:p>
      </dsp:txBody>
      <dsp:txXfrm rot="-20700000">
        <a:off x="834206" y="250015"/>
        <a:ext cx="417103" cy="417103"/>
      </dsp:txXfrm>
    </dsp:sp>
    <dsp:sp modelId="{2501904D-70E4-344E-895F-6FDBE897DEDE}">
      <dsp:nvSpPr>
        <dsp:cNvPr id="0" name=""/>
        <dsp:cNvSpPr/>
      </dsp:nvSpPr>
      <dsp:spPr>
        <a:xfrm>
          <a:off x="750098" y="711911"/>
          <a:ext cx="1334729" cy="1334729"/>
        </a:xfrm>
        <a:prstGeom prst="circularArrow">
          <a:avLst>
            <a:gd name="adj1" fmla="val 4687"/>
            <a:gd name="adj2" fmla="val 299029"/>
            <a:gd name="adj3" fmla="val 2412547"/>
            <a:gd name="adj4" fmla="val 16105964"/>
            <a:gd name="adj5" fmla="val 5469"/>
          </a:avLst>
        </a:prstGeom>
        <a:noFill/>
        <a:ln>
          <a:noFill/>
        </a:ln>
        <a:effectLst/>
      </dsp:spPr>
      <dsp:style>
        <a:lnRef idx="0">
          <a:scrgbClr r="0" g="0" b="0"/>
        </a:lnRef>
        <a:fillRef idx="3">
          <a:scrgbClr r="0" g="0" b="0"/>
        </a:fillRef>
        <a:effectRef idx="2">
          <a:scrgbClr r="0" g="0" b="0"/>
        </a:effectRef>
        <a:fontRef idx="minor">
          <a:schemeClr val="lt1"/>
        </a:fontRef>
      </dsp:style>
    </dsp:sp>
    <dsp:sp modelId="{D5A877E9-B2BE-6140-9FA8-2DA436F719C9}">
      <dsp:nvSpPr>
        <dsp:cNvPr id="0" name=""/>
        <dsp:cNvSpPr/>
      </dsp:nvSpPr>
      <dsp:spPr>
        <a:xfrm>
          <a:off x="112164" y="452306"/>
          <a:ext cx="969764" cy="969764"/>
        </a:xfrm>
        <a:prstGeom prst="leftCircularArrow">
          <a:avLst>
            <a:gd name="adj1" fmla="val 6452"/>
            <a:gd name="adj2" fmla="val 429999"/>
            <a:gd name="adj3" fmla="val 10489124"/>
            <a:gd name="adj4" fmla="val 14837806"/>
            <a:gd name="adj5" fmla="val 7527"/>
          </a:avLst>
        </a:prstGeom>
        <a:noFill/>
        <a:ln>
          <a:noFill/>
        </a:ln>
        <a:effectLst/>
      </dsp:spPr>
      <dsp:style>
        <a:lnRef idx="0">
          <a:scrgbClr r="0" g="0" b="0"/>
        </a:lnRef>
        <a:fillRef idx="3">
          <a:scrgbClr r="0" g="0" b="0"/>
        </a:fillRef>
        <a:effectRef idx="2">
          <a:scrgbClr r="0" g="0" b="0"/>
        </a:effectRef>
        <a:fontRef idx="minor">
          <a:schemeClr val="lt1"/>
        </a:fontRef>
      </dsp:style>
    </dsp:sp>
    <dsp:sp modelId="{2F50AB39-4D87-DA40-B67F-D7AA7ABBDC13}">
      <dsp:nvSpPr>
        <dsp:cNvPr id="0" name=""/>
        <dsp:cNvSpPr/>
      </dsp:nvSpPr>
      <dsp:spPr>
        <a:xfrm>
          <a:off x="499359" y="-65847"/>
          <a:ext cx="1045601" cy="1045601"/>
        </a:xfrm>
        <a:prstGeom prst="circularArrow">
          <a:avLst>
            <a:gd name="adj1" fmla="val 5984"/>
            <a:gd name="adj2" fmla="val 394124"/>
            <a:gd name="adj3" fmla="val 13313824"/>
            <a:gd name="adj4" fmla="val 10508221"/>
            <a:gd name="adj5" fmla="val 6981"/>
          </a:avLst>
        </a:prstGeom>
        <a:no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1079E7-F2C5-C641-9A03-3F8971FF28E3}" type="datetimeFigureOut">
              <a:rPr lang="en-US" smtClean="0"/>
              <a:t>9/28/16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B995D0-207B-2040-B189-4AC4689BE315}" type="slidenum">
              <a:rPr lang="en-US" smtClean="0"/>
              <a:t>‹#›</a:t>
            </a:fld>
            <a:endParaRPr lang="en-US"/>
          </a:p>
        </p:txBody>
      </p:sp>
    </p:spTree>
    <p:extLst>
      <p:ext uri="{BB962C8B-B14F-4D97-AF65-F5344CB8AC3E}">
        <p14:creationId xmlns:p14="http://schemas.microsoft.com/office/powerpoint/2010/main" val="7445581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DE7A8-A1C1-7C4A-9E3B-35ADD9445867}" type="datetimeFigureOut">
              <a:rPr lang="en-US" smtClean="0"/>
              <a:t>9/28/16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E2926-8141-3246-B2B9-EB7D4553D46A}" type="slidenum">
              <a:rPr lang="en-US" smtClean="0"/>
              <a:t>‹#›</a:t>
            </a:fld>
            <a:endParaRPr lang="en-US"/>
          </a:p>
        </p:txBody>
      </p:sp>
    </p:spTree>
    <p:extLst>
      <p:ext uri="{BB962C8B-B14F-4D97-AF65-F5344CB8AC3E}">
        <p14:creationId xmlns:p14="http://schemas.microsoft.com/office/powerpoint/2010/main" val="1144869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2E2926-8141-3246-B2B9-EB7D4553D46A}" type="slidenum">
              <a:rPr lang="en-US" smtClean="0"/>
              <a:t>1</a:t>
            </a:fld>
            <a:endParaRPr lang="en-US"/>
          </a:p>
        </p:txBody>
      </p:sp>
    </p:spTree>
    <p:extLst>
      <p:ext uri="{BB962C8B-B14F-4D97-AF65-F5344CB8AC3E}">
        <p14:creationId xmlns:p14="http://schemas.microsoft.com/office/powerpoint/2010/main" val="306150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The European Union and the United States have some of the most important data, collectively characterizing the lives of over one billion people.</a:t>
            </a:r>
          </a:p>
          <a:p>
            <a:pPr marL="171450" indent="-171450">
              <a:buFont typeface="Arial" charset="0"/>
              <a:buChar char="•"/>
            </a:pPr>
            <a:r>
              <a:rPr lang="en-US" dirty="0" smtClean="0"/>
              <a:t>And much of that data is open — open data is engrained in all we do, from advanced research to economic dialogue.</a:t>
            </a:r>
          </a:p>
          <a:p>
            <a:pPr marL="171450" indent="-171450">
              <a:buFont typeface="Arial" charset="0"/>
              <a:buChar char="•"/>
            </a:pPr>
            <a:r>
              <a:rPr lang="en-US" dirty="0" smtClean="0"/>
              <a:t>Open data doesn’t mean comparable data, as its rooted in our unique histories and cultures.</a:t>
            </a:r>
          </a:p>
          <a:p>
            <a:pPr marL="171450" indent="-171450">
              <a:buFont typeface="Arial" charset="0"/>
              <a:buChar char="•"/>
            </a:pPr>
            <a:r>
              <a:rPr lang="en-US" dirty="0" smtClean="0"/>
              <a:t>But cooperation and comparability are the foundations of a stronger, more prosperous relationship. </a:t>
            </a:r>
          </a:p>
          <a:p>
            <a:pPr marL="171450" indent="-171450">
              <a:buFont typeface="Arial" charset="0"/>
              <a:buChar char="•"/>
            </a:pPr>
            <a:r>
              <a:rPr lang="en-US" dirty="0" smtClean="0"/>
              <a:t>That’s why we’ve established a trans-</a:t>
            </a:r>
            <a:r>
              <a:rPr lang="en-US" dirty="0" err="1" smtClean="0"/>
              <a:t>atlantic</a:t>
            </a:r>
            <a:r>
              <a:rPr lang="en-US" dirty="0" smtClean="0"/>
              <a:t> open data partnership between the EU and US.</a:t>
            </a:r>
            <a:endParaRPr lang="en-US" dirty="0"/>
          </a:p>
        </p:txBody>
      </p:sp>
      <p:sp>
        <p:nvSpPr>
          <p:cNvPr id="4" name="Slide Number Placeholder 3"/>
          <p:cNvSpPr>
            <a:spLocks noGrp="1"/>
          </p:cNvSpPr>
          <p:nvPr>
            <p:ph type="sldNum" sz="quarter" idx="10"/>
          </p:nvPr>
        </p:nvSpPr>
        <p:spPr/>
        <p:txBody>
          <a:bodyPr/>
          <a:lstStyle/>
          <a:p>
            <a:fld id="{A92E2926-8141-3246-B2B9-EB7D4553D46A}" type="slidenum">
              <a:rPr lang="en-US" smtClean="0"/>
              <a:t>2</a:t>
            </a:fld>
            <a:endParaRPr lang="en-US"/>
          </a:p>
        </p:txBody>
      </p:sp>
    </p:spTree>
    <p:extLst>
      <p:ext uri="{BB962C8B-B14F-4D97-AF65-F5344CB8AC3E}">
        <p14:creationId xmlns:p14="http://schemas.microsoft.com/office/powerpoint/2010/main" val="369822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Step 1: What’s </a:t>
            </a:r>
            <a:r>
              <a:rPr lang="en-US" dirty="0" err="1" smtClean="0"/>
              <a:t>TrulyTrans</a:t>
            </a:r>
            <a:r>
              <a:rPr lang="en-US" dirty="0" smtClean="0"/>
              <a:t>-Atlantic</a:t>
            </a:r>
          </a:p>
          <a:p>
            <a:pPr marL="171450" indent="-171450">
              <a:buFont typeface="Arial" charset="0"/>
              <a:buChar char="•"/>
            </a:pPr>
            <a:r>
              <a:rPr lang="en-US" dirty="0" smtClean="0"/>
              <a:t>Through this partnership we aim to create new opportunity from open economic data. To get there, we need to start by first experimenting and prototyping a model for how EU and US data can be used together.</a:t>
            </a:r>
          </a:p>
          <a:p>
            <a:pPr marL="171450" indent="-171450">
              <a:buFont typeface="Arial" charset="0"/>
              <a:buChar char="•"/>
            </a:pPr>
            <a:r>
              <a:rPr lang="en-US" dirty="0" smtClean="0"/>
              <a:t>In order to enable a user centered culture, we must first establish a cohesive economic dataset on both sides of the Atlantic.</a:t>
            </a:r>
          </a:p>
          <a:p>
            <a:pPr marL="171450" indent="-171450">
              <a:buFont typeface="Arial" charset="0"/>
              <a:buChar char="•"/>
            </a:pPr>
            <a:r>
              <a:rPr lang="en-US" dirty="0" smtClean="0"/>
              <a:t>We’ve laid out a three step process to move towards comparable open data. First, we’re working to determine which economic data series are truly trans-Atlantic. </a:t>
            </a:r>
          </a:p>
          <a:p>
            <a:pPr marL="171450" indent="-171450">
              <a:buFont typeface="Arial" charset="0"/>
              <a:buChar char="•"/>
            </a:pPr>
            <a:r>
              <a:rPr lang="en-US" dirty="0" smtClean="0"/>
              <a:t>Over the past couple of months, economists from European Union’s Eurostat and the US’ Bureau of Economic Analysis have been working to understand where our economic indicators line up, whether across cities and metropolitan areas or by economic classifications.</a:t>
            </a:r>
          </a:p>
          <a:p>
            <a:pPr marL="171450" indent="-171450">
              <a:buFont typeface="Arial" charset="0"/>
              <a:buChar char="•"/>
            </a:pPr>
            <a:r>
              <a:rPr lang="en-US" dirty="0" smtClean="0"/>
              <a:t>From this common ground we can build a consistent vision for how economic data can be represented and generalized across the EU and the US.</a:t>
            </a:r>
          </a:p>
          <a:p>
            <a:endParaRPr lang="en-US" dirty="0"/>
          </a:p>
        </p:txBody>
      </p:sp>
      <p:sp>
        <p:nvSpPr>
          <p:cNvPr id="4" name="Slide Number Placeholder 3"/>
          <p:cNvSpPr>
            <a:spLocks noGrp="1"/>
          </p:cNvSpPr>
          <p:nvPr>
            <p:ph type="sldNum" sz="quarter" idx="10"/>
          </p:nvPr>
        </p:nvSpPr>
        <p:spPr/>
        <p:txBody>
          <a:bodyPr/>
          <a:lstStyle/>
          <a:p>
            <a:fld id="{A92E2926-8141-3246-B2B9-EB7D4553D46A}" type="slidenum">
              <a:rPr lang="en-US" smtClean="0"/>
              <a:t>3</a:t>
            </a:fld>
            <a:endParaRPr lang="en-US"/>
          </a:p>
        </p:txBody>
      </p:sp>
    </p:spTree>
    <p:extLst>
      <p:ext uri="{BB962C8B-B14F-4D97-AF65-F5344CB8AC3E}">
        <p14:creationId xmlns:p14="http://schemas.microsoft.com/office/powerpoint/2010/main" val="2077961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3:  R Library</a:t>
            </a:r>
          </a:p>
          <a:p>
            <a:pPr marL="171450" indent="-171450">
              <a:buFont typeface="Arial" charset="0"/>
              <a:buChar char="•"/>
            </a:pPr>
            <a:r>
              <a:rPr lang="en-US" sz="1200" kern="1200" dirty="0" smtClean="0">
                <a:solidFill>
                  <a:schemeClr val="tx1"/>
                </a:solidFill>
                <a:latin typeface="+mn-lt"/>
                <a:ea typeface="+mn-ea"/>
                <a:cs typeface="+mn-cs"/>
              </a:rPr>
              <a:t>It takes time to perfect that vision. But we can move closer to perfection through iterative prototyping.  And we believe that the first step would be to operationalize a</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code library that pulls similar data series from different data producers.</a:t>
            </a:r>
          </a:p>
          <a:p>
            <a:pPr marL="171450" indent="-171450">
              <a:buFont typeface="Arial" charset="0"/>
              <a:buChar char="•"/>
            </a:pPr>
            <a:r>
              <a:rPr lang="en-US" sz="1200" kern="1200" dirty="0" smtClean="0">
                <a:solidFill>
                  <a:schemeClr val="tx1"/>
                </a:solidFill>
                <a:latin typeface="+mn-lt"/>
                <a:ea typeface="+mn-ea"/>
                <a:cs typeface="+mn-cs"/>
              </a:rPr>
              <a:t>Building upon the BEA R Library concept, Eurostat and BEA data scientists and engineers are developing a new R library that draws data from our respective APIs</a:t>
            </a:r>
          </a:p>
          <a:p>
            <a:pPr marL="171450" indent="-171450">
              <a:buFont typeface="Arial" charset="0"/>
              <a:buChar char="•"/>
            </a:pPr>
            <a:r>
              <a:rPr lang="en-US" sz="1200" kern="1200" dirty="0" smtClean="0">
                <a:solidFill>
                  <a:schemeClr val="tx1"/>
                </a:solidFill>
                <a:latin typeface="+mn-lt"/>
                <a:ea typeface="+mn-ea"/>
                <a:cs typeface="+mn-cs"/>
              </a:rPr>
              <a:t>With relatively few lines of code, imagine being able to search for data from two international statistical agencies and extract</a:t>
            </a:r>
            <a:r>
              <a:rPr lang="en-US" sz="1200" kern="1200" baseline="0" dirty="0" smtClean="0">
                <a:solidFill>
                  <a:schemeClr val="tx1"/>
                </a:solidFill>
                <a:latin typeface="+mn-lt"/>
                <a:ea typeface="+mn-ea"/>
                <a:cs typeface="+mn-cs"/>
              </a:rPr>
              <a:t> a</a:t>
            </a:r>
            <a:r>
              <a:rPr lang="en-US" sz="1200" kern="1200" dirty="0" smtClean="0">
                <a:solidFill>
                  <a:schemeClr val="tx1"/>
                </a:solidFill>
                <a:latin typeface="+mn-lt"/>
                <a:ea typeface="+mn-ea"/>
                <a:cs typeface="+mn-cs"/>
              </a:rPr>
              <a:t> harmonized data</a:t>
            </a:r>
            <a:r>
              <a:rPr lang="en-US" sz="1200" kern="1200" baseline="0" dirty="0" smtClean="0">
                <a:solidFill>
                  <a:schemeClr val="tx1"/>
                </a:solidFill>
                <a:latin typeface="+mn-lt"/>
                <a:ea typeface="+mn-ea"/>
                <a:cs typeface="+mn-cs"/>
              </a:rPr>
              <a:t> pull</a:t>
            </a:r>
            <a:endParaRPr lang="en-US" sz="1200" kern="1200" dirty="0" smtClean="0">
              <a:solidFill>
                <a:schemeClr val="tx1"/>
              </a:solidFill>
              <a:latin typeface="+mn-lt"/>
              <a:ea typeface="+mn-ea"/>
              <a:cs typeface="+mn-cs"/>
            </a:endParaRPr>
          </a:p>
          <a:p>
            <a:pPr marL="171450" indent="-171450">
              <a:buFont typeface="Arial" charset="0"/>
              <a:buChar char="•"/>
            </a:pPr>
            <a:r>
              <a:rPr lang="en-US" sz="1200" kern="1200" dirty="0" smtClean="0">
                <a:solidFill>
                  <a:schemeClr val="tx1"/>
                </a:solidFill>
                <a:latin typeface="+mn-lt"/>
                <a:ea typeface="+mn-ea"/>
                <a:cs typeface="+mn-cs"/>
              </a:rPr>
              <a:t>We’re learning a lot about the Extract-Transform-Load processes we need to design and</a:t>
            </a:r>
            <a:r>
              <a:rPr lang="en-US" sz="1200" kern="1200" baseline="0" dirty="0" smtClean="0">
                <a:solidFill>
                  <a:schemeClr val="tx1"/>
                </a:solidFill>
                <a:latin typeface="+mn-lt"/>
                <a:ea typeface="+mn-ea"/>
                <a:cs typeface="+mn-cs"/>
              </a:rPr>
              <a:t> need to be codified in the metadata so that a seamless linked open data approach is possible</a:t>
            </a:r>
            <a:endParaRPr lang="en-US" sz="1200" kern="1200" dirty="0" smtClean="0">
              <a:solidFill>
                <a:schemeClr val="tx1"/>
              </a:solidFill>
              <a:latin typeface="+mn-lt"/>
              <a:ea typeface="+mn-ea"/>
              <a:cs typeface="+mn-cs"/>
            </a:endParaRPr>
          </a:p>
          <a:p>
            <a:pPr marL="171450" indent="-171450">
              <a:buFont typeface="Arial" charset="0"/>
              <a:buChar char="•"/>
            </a:pPr>
            <a:r>
              <a:rPr lang="en-US" sz="1200" kern="1200" dirty="0" smtClean="0">
                <a:solidFill>
                  <a:schemeClr val="tx1"/>
                </a:solidFill>
                <a:latin typeface="+mn-lt"/>
                <a:ea typeface="+mn-ea"/>
                <a:cs typeface="+mn-cs"/>
              </a:rPr>
              <a:t>We're learning a lot about how we can work together on common code bases</a:t>
            </a:r>
          </a:p>
          <a:p>
            <a:pPr marL="171450" indent="-171450">
              <a:buFont typeface="Arial" charset="0"/>
              <a:buChar char="•"/>
            </a:pPr>
            <a:r>
              <a:rPr lang="en-US" sz="1200" kern="1200" dirty="0" smtClean="0">
                <a:solidFill>
                  <a:schemeClr val="tx1"/>
                </a:solidFill>
                <a:latin typeface="+mn-lt"/>
                <a:ea typeface="+mn-ea"/>
                <a:cs typeface="+mn-cs"/>
              </a:rPr>
              <a:t>We're learning and discovering what a transatlantic capability really means</a:t>
            </a:r>
            <a:endParaRPr lang="en-US" dirty="0"/>
          </a:p>
        </p:txBody>
      </p:sp>
      <p:sp>
        <p:nvSpPr>
          <p:cNvPr id="4" name="Slide Number Placeholder 3"/>
          <p:cNvSpPr>
            <a:spLocks noGrp="1"/>
          </p:cNvSpPr>
          <p:nvPr>
            <p:ph type="sldNum" sz="quarter" idx="10"/>
          </p:nvPr>
        </p:nvSpPr>
        <p:spPr/>
        <p:txBody>
          <a:bodyPr/>
          <a:lstStyle/>
          <a:p>
            <a:fld id="{A92E2926-8141-3246-B2B9-EB7D4553D46A}" type="slidenum">
              <a:rPr lang="en-US" smtClean="0"/>
              <a:t>4</a:t>
            </a:fld>
            <a:endParaRPr lang="en-US"/>
          </a:p>
        </p:txBody>
      </p:sp>
    </p:spTree>
    <p:extLst>
      <p:ext uri="{BB962C8B-B14F-4D97-AF65-F5344CB8AC3E}">
        <p14:creationId xmlns:p14="http://schemas.microsoft.com/office/powerpoint/2010/main" val="1562138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4: Open Data Users</a:t>
            </a:r>
          </a:p>
          <a:p>
            <a:pPr marL="171450" indent="-171450">
              <a:buFont typeface="Arial" charset="0"/>
              <a:buChar char="•"/>
            </a:pPr>
            <a:r>
              <a:rPr lang="en-US" sz="1200" kern="1200" dirty="0" smtClean="0">
                <a:solidFill>
                  <a:schemeClr val="tx1"/>
                </a:solidFill>
                <a:latin typeface="+mn-lt"/>
                <a:ea typeface="+mn-ea"/>
                <a:cs typeface="+mn-cs"/>
              </a:rPr>
              <a:t>With version scheduled for completion in the coming weeks, we will have a basis to engage and understand what the open data community needs, now that a harmonized data is possible </a:t>
            </a:r>
          </a:p>
          <a:p>
            <a:pPr marL="171450" indent="-171450">
              <a:buFont typeface="Arial" charset="0"/>
              <a:buChar char="•"/>
            </a:pPr>
            <a:r>
              <a:rPr lang="en-US" sz="1200" kern="1200" dirty="0" smtClean="0">
                <a:solidFill>
                  <a:schemeClr val="tx1"/>
                </a:solidFill>
                <a:latin typeface="+mn-lt"/>
                <a:ea typeface="+mn-ea"/>
                <a:cs typeface="+mn-cs"/>
              </a:rPr>
              <a:t>What are the pain points we can solve together so that data can be a catalyst for greater cooperation?</a:t>
            </a:r>
          </a:p>
          <a:p>
            <a:pPr marL="171450" indent="-171450">
              <a:buFont typeface="Arial" charset="0"/>
              <a:buChar char="•"/>
            </a:pPr>
            <a:r>
              <a:rPr lang="en-US" sz="1200" kern="1200" dirty="0" smtClean="0">
                <a:solidFill>
                  <a:schemeClr val="tx1"/>
                </a:solidFill>
                <a:latin typeface="+mn-lt"/>
                <a:ea typeface="+mn-ea"/>
                <a:cs typeface="+mn-cs"/>
              </a:rPr>
              <a:t>In the coming weeks, we need your help. We want to understand how an EU-US partnership on economic data can improve research and encourage dialogue. </a:t>
            </a:r>
            <a:endParaRPr lang="en-US" dirty="0"/>
          </a:p>
        </p:txBody>
      </p:sp>
      <p:sp>
        <p:nvSpPr>
          <p:cNvPr id="4" name="Slide Number Placeholder 3"/>
          <p:cNvSpPr>
            <a:spLocks noGrp="1"/>
          </p:cNvSpPr>
          <p:nvPr>
            <p:ph type="sldNum" sz="quarter" idx="10"/>
          </p:nvPr>
        </p:nvSpPr>
        <p:spPr/>
        <p:txBody>
          <a:bodyPr/>
          <a:lstStyle/>
          <a:p>
            <a:fld id="{A92E2926-8141-3246-B2B9-EB7D4553D46A}" type="slidenum">
              <a:rPr lang="en-US" smtClean="0"/>
              <a:t>5</a:t>
            </a:fld>
            <a:endParaRPr lang="en-US"/>
          </a:p>
        </p:txBody>
      </p:sp>
    </p:spTree>
    <p:extLst>
      <p:ext uri="{BB962C8B-B14F-4D97-AF65-F5344CB8AC3E}">
        <p14:creationId xmlns:p14="http://schemas.microsoft.com/office/powerpoint/2010/main" val="1580894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2E2926-8141-3246-B2B9-EB7D4553D46A}" type="slidenum">
              <a:rPr lang="en-US" smtClean="0"/>
              <a:t>6</a:t>
            </a:fld>
            <a:endParaRPr lang="en-US"/>
          </a:p>
        </p:txBody>
      </p:sp>
    </p:spTree>
    <p:extLst>
      <p:ext uri="{BB962C8B-B14F-4D97-AF65-F5344CB8AC3E}">
        <p14:creationId xmlns:p14="http://schemas.microsoft.com/office/powerpoint/2010/main" val="56589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6C221B0-CE54-694E-8293-163B79F75166}" type="datetimeFigureOut">
              <a:rPr lang="en-US" smtClean="0"/>
              <a:t>9/28/16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E1F8CC-4CC8-B24A-8E9E-C0AF6FB03E63}" type="slidenum">
              <a:rPr lang="en-US" smtClean="0"/>
              <a:t>‹#›</a:t>
            </a:fld>
            <a:endParaRPr lang="en-US"/>
          </a:p>
        </p:txBody>
      </p:sp>
    </p:spTree>
    <p:extLst>
      <p:ext uri="{BB962C8B-B14F-4D97-AF65-F5344CB8AC3E}">
        <p14:creationId xmlns:p14="http://schemas.microsoft.com/office/powerpoint/2010/main" val="1286068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C221B0-CE54-694E-8293-163B79F75166}" type="datetimeFigureOut">
              <a:rPr lang="en-US" smtClean="0"/>
              <a:t>9/28/16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E1F8CC-4CC8-B24A-8E9E-C0AF6FB03E63}" type="slidenum">
              <a:rPr lang="en-US" smtClean="0"/>
              <a:t>‹#›</a:t>
            </a:fld>
            <a:endParaRPr lang="en-US"/>
          </a:p>
        </p:txBody>
      </p:sp>
    </p:spTree>
    <p:extLst>
      <p:ext uri="{BB962C8B-B14F-4D97-AF65-F5344CB8AC3E}">
        <p14:creationId xmlns:p14="http://schemas.microsoft.com/office/powerpoint/2010/main" val="1153334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C221B0-CE54-694E-8293-163B79F75166}" type="datetimeFigureOut">
              <a:rPr lang="en-US" smtClean="0"/>
              <a:t>9/28/16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E1F8CC-4CC8-B24A-8E9E-C0AF6FB03E63}" type="slidenum">
              <a:rPr lang="en-US" smtClean="0"/>
              <a:t>‹#›</a:t>
            </a:fld>
            <a:endParaRPr lang="en-US"/>
          </a:p>
        </p:txBody>
      </p:sp>
    </p:spTree>
    <p:extLst>
      <p:ext uri="{BB962C8B-B14F-4D97-AF65-F5344CB8AC3E}">
        <p14:creationId xmlns:p14="http://schemas.microsoft.com/office/powerpoint/2010/main" val="899207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C221B0-CE54-694E-8293-163B79F75166}" type="datetimeFigureOut">
              <a:rPr lang="en-US" smtClean="0"/>
              <a:t>9/28/16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E1F8CC-4CC8-B24A-8E9E-C0AF6FB03E63}" type="slidenum">
              <a:rPr lang="en-US" smtClean="0"/>
              <a:t>‹#›</a:t>
            </a:fld>
            <a:endParaRPr lang="en-US"/>
          </a:p>
        </p:txBody>
      </p:sp>
    </p:spTree>
    <p:extLst>
      <p:ext uri="{BB962C8B-B14F-4D97-AF65-F5344CB8AC3E}">
        <p14:creationId xmlns:p14="http://schemas.microsoft.com/office/powerpoint/2010/main" val="337539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C221B0-CE54-694E-8293-163B79F75166}" type="datetimeFigureOut">
              <a:rPr lang="en-US" smtClean="0"/>
              <a:t>9/28/16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E1F8CC-4CC8-B24A-8E9E-C0AF6FB03E63}" type="slidenum">
              <a:rPr lang="en-US" smtClean="0"/>
              <a:t>‹#›</a:t>
            </a:fld>
            <a:endParaRPr lang="en-US"/>
          </a:p>
        </p:txBody>
      </p:sp>
    </p:spTree>
    <p:extLst>
      <p:ext uri="{BB962C8B-B14F-4D97-AF65-F5344CB8AC3E}">
        <p14:creationId xmlns:p14="http://schemas.microsoft.com/office/powerpoint/2010/main" val="1514400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C221B0-CE54-694E-8293-163B79F75166}" type="datetimeFigureOut">
              <a:rPr lang="en-US" smtClean="0"/>
              <a:t>9/28/16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E1F8CC-4CC8-B24A-8E9E-C0AF6FB03E63}" type="slidenum">
              <a:rPr lang="en-US" smtClean="0"/>
              <a:t>‹#›</a:t>
            </a:fld>
            <a:endParaRPr lang="en-US"/>
          </a:p>
        </p:txBody>
      </p:sp>
    </p:spTree>
    <p:extLst>
      <p:ext uri="{BB962C8B-B14F-4D97-AF65-F5344CB8AC3E}">
        <p14:creationId xmlns:p14="http://schemas.microsoft.com/office/powerpoint/2010/main" val="557742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6C221B0-CE54-694E-8293-163B79F75166}" type="datetimeFigureOut">
              <a:rPr lang="en-US" smtClean="0"/>
              <a:t>9/28/16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E1F8CC-4CC8-B24A-8E9E-C0AF6FB03E63}" type="slidenum">
              <a:rPr lang="en-US" smtClean="0"/>
              <a:t>‹#›</a:t>
            </a:fld>
            <a:endParaRPr lang="en-US"/>
          </a:p>
        </p:txBody>
      </p:sp>
    </p:spTree>
    <p:extLst>
      <p:ext uri="{BB962C8B-B14F-4D97-AF65-F5344CB8AC3E}">
        <p14:creationId xmlns:p14="http://schemas.microsoft.com/office/powerpoint/2010/main" val="204061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C221B0-CE54-694E-8293-163B79F75166}" type="datetimeFigureOut">
              <a:rPr lang="en-US" smtClean="0"/>
              <a:t>9/28/16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E1F8CC-4CC8-B24A-8E9E-C0AF6FB03E63}" type="slidenum">
              <a:rPr lang="en-US" smtClean="0"/>
              <a:t>‹#›</a:t>
            </a:fld>
            <a:endParaRPr lang="en-US"/>
          </a:p>
        </p:txBody>
      </p:sp>
    </p:spTree>
    <p:extLst>
      <p:ext uri="{BB962C8B-B14F-4D97-AF65-F5344CB8AC3E}">
        <p14:creationId xmlns:p14="http://schemas.microsoft.com/office/powerpoint/2010/main" val="128666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221B0-CE54-694E-8293-163B79F75166}" type="datetimeFigureOut">
              <a:rPr lang="en-US" smtClean="0"/>
              <a:t>9/28/16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E1F8CC-4CC8-B24A-8E9E-C0AF6FB03E63}" type="slidenum">
              <a:rPr lang="en-US" smtClean="0"/>
              <a:t>‹#›</a:t>
            </a:fld>
            <a:endParaRPr lang="en-US"/>
          </a:p>
        </p:txBody>
      </p:sp>
    </p:spTree>
    <p:extLst>
      <p:ext uri="{BB962C8B-B14F-4D97-AF65-F5344CB8AC3E}">
        <p14:creationId xmlns:p14="http://schemas.microsoft.com/office/powerpoint/2010/main" val="2127350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C221B0-CE54-694E-8293-163B79F75166}" type="datetimeFigureOut">
              <a:rPr lang="en-US" smtClean="0"/>
              <a:t>9/28/16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E1F8CC-4CC8-B24A-8E9E-C0AF6FB03E63}" type="slidenum">
              <a:rPr lang="en-US" smtClean="0"/>
              <a:t>‹#›</a:t>
            </a:fld>
            <a:endParaRPr lang="en-US"/>
          </a:p>
        </p:txBody>
      </p:sp>
    </p:spTree>
    <p:extLst>
      <p:ext uri="{BB962C8B-B14F-4D97-AF65-F5344CB8AC3E}">
        <p14:creationId xmlns:p14="http://schemas.microsoft.com/office/powerpoint/2010/main" val="919555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C221B0-CE54-694E-8293-163B79F75166}" type="datetimeFigureOut">
              <a:rPr lang="en-US" smtClean="0"/>
              <a:t>9/28/16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E1F8CC-4CC8-B24A-8E9E-C0AF6FB03E63}" type="slidenum">
              <a:rPr lang="en-US" smtClean="0"/>
              <a:t>‹#›</a:t>
            </a:fld>
            <a:endParaRPr lang="en-US"/>
          </a:p>
        </p:txBody>
      </p:sp>
    </p:spTree>
    <p:extLst>
      <p:ext uri="{BB962C8B-B14F-4D97-AF65-F5344CB8AC3E}">
        <p14:creationId xmlns:p14="http://schemas.microsoft.com/office/powerpoint/2010/main" val="16801580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C221B0-CE54-694E-8293-163B79F75166}" type="datetimeFigureOut">
              <a:rPr lang="en-US" smtClean="0"/>
              <a:t>9/28/16</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E1F8CC-4CC8-B24A-8E9E-C0AF6FB03E63}" type="slidenum">
              <a:rPr lang="en-US" smtClean="0"/>
              <a:t>‹#›</a:t>
            </a:fld>
            <a:endParaRPr lang="en-US"/>
          </a:p>
        </p:txBody>
      </p:sp>
    </p:spTree>
    <p:extLst>
      <p:ext uri="{BB962C8B-B14F-4D97-AF65-F5344CB8AC3E}">
        <p14:creationId xmlns:p14="http://schemas.microsoft.com/office/powerpoint/2010/main" val="1101992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4.jpe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diagramColors" Target="../diagrams/colors1.xml"/><Relationship Id="rId12" Type="http://schemas.microsoft.com/office/2007/relationships/diagramDrawing" Target="../diagrams/drawing1.xml"/><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6.gif"/><Relationship Id="rId6" Type="http://schemas.openxmlformats.org/officeDocument/2006/relationships/image" Target="../media/image7.tiff"/><Relationship Id="rId7" Type="http://schemas.openxmlformats.org/officeDocument/2006/relationships/image" Target="../media/image8.png"/><Relationship Id="rId8" Type="http://schemas.openxmlformats.org/officeDocument/2006/relationships/diagramData" Target="../diagrams/data1.xml"/><Relationship Id="rId9" Type="http://schemas.openxmlformats.org/officeDocument/2006/relationships/diagramLayout" Target="../diagrams/layout1.xml"/><Relationship Id="rId10"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9.em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05880" y="-1128779"/>
            <a:ext cx="13288760" cy="4708981"/>
          </a:xfrm>
          <a:prstGeom prst="rect">
            <a:avLst/>
          </a:prstGeom>
        </p:spPr>
        <p:txBody>
          <a:bodyPr wrap="square">
            <a:spAutoFit/>
          </a:bodyPr>
          <a:lstStyle/>
          <a:p>
            <a:r>
              <a:rPr lang="en-US" sz="1000" dirty="0">
                <a:solidFill>
                  <a:schemeClr val="bg1"/>
                </a:solidFill>
                <a:latin typeface="Courier New" charset="0"/>
                <a:ea typeface="Courier New" charset="0"/>
                <a:cs typeface="Courier New" charset="0"/>
              </a:rPr>
              <a:t>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01100100 01100001 01110100 01100001 01110100 01100001 01100100 01100001 01110100 01100001</a:t>
            </a:r>
          </a:p>
        </p:txBody>
      </p:sp>
      <p:pic>
        <p:nvPicPr>
          <p:cNvPr id="5" name="Picture 4"/>
          <p:cNvPicPr>
            <a:picLocks noChangeAspect="1"/>
          </p:cNvPicPr>
          <p:nvPr/>
        </p:nvPicPr>
        <p:blipFill>
          <a:blip r:embed="rId3"/>
          <a:stretch>
            <a:fillRect/>
          </a:stretch>
        </p:blipFill>
        <p:spPr>
          <a:xfrm>
            <a:off x="372439" y="4519060"/>
            <a:ext cx="2423516" cy="843384"/>
          </a:xfrm>
          <a:prstGeom prst="rect">
            <a:avLst/>
          </a:prstGeom>
        </p:spPr>
      </p:pic>
      <p:sp>
        <p:nvSpPr>
          <p:cNvPr id="12" name="Title 1"/>
          <p:cNvSpPr txBox="1">
            <a:spLocks/>
          </p:cNvSpPr>
          <p:nvPr/>
        </p:nvSpPr>
        <p:spPr>
          <a:xfrm>
            <a:off x="2795955" y="5724568"/>
            <a:ext cx="11571175" cy="81149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bg1">
                    <a:lumMod val="50000"/>
                  </a:schemeClr>
                </a:solidFill>
                <a:latin typeface="DIN Alternate" charset="0"/>
                <a:ea typeface="DIN Alternate" charset="0"/>
                <a:cs typeface="DIN Alternate" charset="0"/>
              </a:rPr>
              <a:t>Jeff Chen, Chief </a:t>
            </a:r>
            <a:r>
              <a:rPr lang="en-US" sz="2400">
                <a:solidFill>
                  <a:schemeClr val="bg1">
                    <a:lumMod val="50000"/>
                  </a:schemeClr>
                </a:solidFill>
                <a:latin typeface="DIN Alternate" charset="0"/>
                <a:ea typeface="DIN Alternate" charset="0"/>
                <a:cs typeface="DIN Alternate" charset="0"/>
              </a:rPr>
              <a:t>Data Scientist</a:t>
            </a:r>
            <a:endParaRPr lang="en-US" sz="1051" dirty="0">
              <a:solidFill>
                <a:schemeClr val="bg1">
                  <a:lumMod val="50000"/>
                </a:schemeClr>
              </a:solidFill>
              <a:latin typeface="DIN Alternate" charset="0"/>
              <a:ea typeface="DIN Alternate" charset="0"/>
              <a:cs typeface="DIN Alternate" charset="0"/>
            </a:endParaRPr>
          </a:p>
        </p:txBody>
      </p:sp>
      <p:sp>
        <p:nvSpPr>
          <p:cNvPr id="13" name="Title 1"/>
          <p:cNvSpPr txBox="1">
            <a:spLocks/>
          </p:cNvSpPr>
          <p:nvPr/>
        </p:nvSpPr>
        <p:spPr>
          <a:xfrm>
            <a:off x="2795955" y="4804845"/>
            <a:ext cx="11571175" cy="57343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bg1">
                    <a:lumMod val="50000"/>
                  </a:schemeClr>
                </a:solidFill>
                <a:latin typeface="DIN Alternate" charset="0"/>
                <a:ea typeface="DIN Alternate" charset="0"/>
                <a:cs typeface="DIN Alternate" charset="0"/>
              </a:rPr>
              <a:t>Andrea </a:t>
            </a:r>
            <a:r>
              <a:rPr lang="en-US" sz="2400" dirty="0" err="1">
                <a:solidFill>
                  <a:schemeClr val="bg1">
                    <a:lumMod val="50000"/>
                  </a:schemeClr>
                </a:solidFill>
                <a:latin typeface="DIN Alternate" charset="0"/>
                <a:ea typeface="DIN Alternate" charset="0"/>
                <a:cs typeface="DIN Alternate" charset="0"/>
              </a:rPr>
              <a:t>Glorioso</a:t>
            </a:r>
            <a:r>
              <a:rPr lang="en-US" sz="2400" dirty="0">
                <a:solidFill>
                  <a:schemeClr val="bg1">
                    <a:lumMod val="50000"/>
                  </a:schemeClr>
                </a:solidFill>
                <a:latin typeface="DIN Alternate" charset="0"/>
                <a:ea typeface="DIN Alternate" charset="0"/>
                <a:cs typeface="DIN Alternate" charset="0"/>
              </a:rPr>
              <a:t>, Counsellor (Digital Economy / Cyber)</a:t>
            </a:r>
            <a:endParaRPr lang="en-US" sz="1051" dirty="0">
              <a:solidFill>
                <a:schemeClr val="bg1">
                  <a:lumMod val="50000"/>
                </a:schemeClr>
              </a:solidFill>
              <a:latin typeface="DIN Alternate" charset="0"/>
              <a:ea typeface="DIN Alternate" charset="0"/>
              <a:cs typeface="DIN Alternate" charset="0"/>
            </a:endParaRPr>
          </a:p>
        </p:txBody>
      </p:sp>
      <p:pic>
        <p:nvPicPr>
          <p:cNvPr id="15" name="Picture 14"/>
          <p:cNvPicPr>
            <a:picLocks noChangeAspect="1"/>
          </p:cNvPicPr>
          <p:nvPr/>
        </p:nvPicPr>
        <p:blipFill>
          <a:blip r:embed="rId4"/>
          <a:stretch>
            <a:fillRect/>
          </a:stretch>
        </p:blipFill>
        <p:spPr>
          <a:xfrm>
            <a:off x="1158525" y="5579416"/>
            <a:ext cx="851339" cy="851339"/>
          </a:xfrm>
          <a:prstGeom prst="rect">
            <a:avLst/>
          </a:prstGeom>
        </p:spPr>
      </p:pic>
      <p:pic>
        <p:nvPicPr>
          <p:cNvPr id="2" name="Picture 1"/>
          <p:cNvPicPr>
            <a:picLocks noChangeAspect="1"/>
          </p:cNvPicPr>
          <p:nvPr/>
        </p:nvPicPr>
        <p:blipFill rotWithShape="1">
          <a:blip r:embed="rId5"/>
          <a:srcRect t="51243" b="5126"/>
          <a:stretch/>
        </p:blipFill>
        <p:spPr>
          <a:xfrm>
            <a:off x="-405880" y="1617787"/>
            <a:ext cx="13392295" cy="2402088"/>
          </a:xfrm>
          <a:prstGeom prst="rect">
            <a:avLst/>
          </a:prstGeom>
        </p:spPr>
      </p:pic>
    </p:spTree>
    <p:extLst>
      <p:ext uri="{BB962C8B-B14F-4D97-AF65-F5344CB8AC3E}">
        <p14:creationId xmlns:p14="http://schemas.microsoft.com/office/powerpoint/2010/main" val="5246748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776083" y="5820727"/>
            <a:ext cx="2415919" cy="840740"/>
          </a:xfrm>
          <a:prstGeom prst="rect">
            <a:avLst/>
          </a:prstGeom>
        </p:spPr>
      </p:pic>
      <p:pic>
        <p:nvPicPr>
          <p:cNvPr id="7" name="Picture 6"/>
          <p:cNvPicPr>
            <a:picLocks noChangeAspect="1"/>
          </p:cNvPicPr>
          <p:nvPr/>
        </p:nvPicPr>
        <p:blipFill>
          <a:blip r:embed="rId4"/>
          <a:stretch>
            <a:fillRect/>
          </a:stretch>
        </p:blipFill>
        <p:spPr>
          <a:xfrm>
            <a:off x="386083" y="5820727"/>
            <a:ext cx="840740" cy="840740"/>
          </a:xfrm>
          <a:prstGeom prst="rect">
            <a:avLst/>
          </a:prstGeom>
        </p:spPr>
      </p:pic>
      <p:pic>
        <p:nvPicPr>
          <p:cNvPr id="6" name="Picture 5"/>
          <p:cNvPicPr>
            <a:picLocks noChangeAspect="1"/>
          </p:cNvPicPr>
          <p:nvPr/>
        </p:nvPicPr>
        <p:blipFill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b="13498"/>
          <a:stretch/>
        </p:blipFill>
        <p:spPr>
          <a:xfrm>
            <a:off x="0" y="0"/>
            <a:ext cx="13512800" cy="5742080"/>
          </a:xfrm>
          <a:prstGeom prst="rect">
            <a:avLst/>
          </a:prstGeom>
        </p:spPr>
      </p:pic>
      <p:sp>
        <p:nvSpPr>
          <p:cNvPr id="9" name="TextBox 8"/>
          <p:cNvSpPr txBox="1"/>
          <p:nvPr/>
        </p:nvSpPr>
        <p:spPr>
          <a:xfrm>
            <a:off x="509175" y="5181240"/>
            <a:ext cx="3904565" cy="400110"/>
          </a:xfrm>
          <a:prstGeom prst="rect">
            <a:avLst/>
          </a:prstGeom>
          <a:noFill/>
        </p:spPr>
        <p:txBody>
          <a:bodyPr wrap="square" rtlCol="0">
            <a:spAutoFit/>
          </a:bodyPr>
          <a:lstStyle/>
          <a:p>
            <a:r>
              <a:rPr lang="en-US" sz="2000" dirty="0">
                <a:solidFill>
                  <a:schemeClr val="bg1"/>
                </a:solidFill>
                <a:latin typeface="DIN Alternate" charset="0"/>
                <a:ea typeface="DIN Alternate" charset="0"/>
                <a:cs typeface="DIN Alternate" charset="0"/>
              </a:rPr>
              <a:t>Global Trade Flows</a:t>
            </a:r>
          </a:p>
        </p:txBody>
      </p:sp>
    </p:spTree>
    <p:extLst>
      <p:ext uri="{BB962C8B-B14F-4D97-AF65-F5344CB8AC3E}">
        <p14:creationId xmlns:p14="http://schemas.microsoft.com/office/powerpoint/2010/main" val="4640607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776083" y="5820727"/>
            <a:ext cx="2415919" cy="840740"/>
          </a:xfrm>
          <a:prstGeom prst="rect">
            <a:avLst/>
          </a:prstGeom>
        </p:spPr>
      </p:pic>
      <p:pic>
        <p:nvPicPr>
          <p:cNvPr id="7" name="Picture 6"/>
          <p:cNvPicPr>
            <a:picLocks noChangeAspect="1"/>
          </p:cNvPicPr>
          <p:nvPr/>
        </p:nvPicPr>
        <p:blipFill>
          <a:blip r:embed="rId4"/>
          <a:stretch>
            <a:fillRect/>
          </a:stretch>
        </p:blipFill>
        <p:spPr>
          <a:xfrm>
            <a:off x="386083" y="5820727"/>
            <a:ext cx="840740" cy="840740"/>
          </a:xfrm>
          <a:prstGeom prst="rect">
            <a:avLst/>
          </a:prstGeom>
        </p:spPr>
      </p:pic>
      <p:pic>
        <p:nvPicPr>
          <p:cNvPr id="3" name="Picture 2"/>
          <p:cNvPicPr>
            <a:picLocks noChangeAspect="1"/>
          </p:cNvPicPr>
          <p:nvPr/>
        </p:nvPicPr>
        <p:blipFill rotWithShape="1">
          <a:blip r:embed="rId5"/>
          <a:srcRect l="32956" t="24248" r="30922"/>
          <a:stretch/>
        </p:blipFill>
        <p:spPr>
          <a:xfrm>
            <a:off x="1422272" y="511821"/>
            <a:ext cx="9867771" cy="5308907"/>
          </a:xfrm>
          <a:prstGeom prst="rect">
            <a:avLst/>
          </a:prstGeom>
        </p:spPr>
      </p:pic>
    </p:spTree>
    <p:extLst>
      <p:ext uri="{BB962C8B-B14F-4D97-AF65-F5344CB8AC3E}">
        <p14:creationId xmlns:p14="http://schemas.microsoft.com/office/powerpoint/2010/main" val="7344283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776083" y="5820727"/>
            <a:ext cx="2415919" cy="840740"/>
          </a:xfrm>
          <a:prstGeom prst="rect">
            <a:avLst/>
          </a:prstGeom>
        </p:spPr>
      </p:pic>
      <p:pic>
        <p:nvPicPr>
          <p:cNvPr id="7" name="Picture 6"/>
          <p:cNvPicPr>
            <a:picLocks noChangeAspect="1"/>
          </p:cNvPicPr>
          <p:nvPr/>
        </p:nvPicPr>
        <p:blipFill>
          <a:blip r:embed="rId4"/>
          <a:stretch>
            <a:fillRect/>
          </a:stretch>
        </p:blipFill>
        <p:spPr>
          <a:xfrm>
            <a:off x="386083" y="5820727"/>
            <a:ext cx="840740" cy="840740"/>
          </a:xfrm>
          <a:prstGeom prst="rect">
            <a:avLst/>
          </a:prstGeom>
        </p:spPr>
      </p:pic>
      <p:grpSp>
        <p:nvGrpSpPr>
          <p:cNvPr id="2" name="Group 1"/>
          <p:cNvGrpSpPr/>
          <p:nvPr/>
        </p:nvGrpSpPr>
        <p:grpSpPr>
          <a:xfrm>
            <a:off x="-260223" y="-1369863"/>
            <a:ext cx="14229699" cy="8644423"/>
            <a:chOff x="-260223" y="-1369863"/>
            <a:chExt cx="14229699" cy="8644423"/>
          </a:xfrm>
        </p:grpSpPr>
        <p:sp>
          <p:nvSpPr>
            <p:cNvPr id="89" name="Rectangle 88"/>
            <p:cNvSpPr/>
            <p:nvPr/>
          </p:nvSpPr>
          <p:spPr>
            <a:xfrm>
              <a:off x="-260223" y="-639392"/>
              <a:ext cx="2794135" cy="7913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0931" y="-1369863"/>
              <a:ext cx="11278545" cy="7979571"/>
            </a:xfrm>
            <a:prstGeom prst="rect">
              <a:avLst/>
            </a:prstGeom>
          </p:spPr>
        </p:pic>
        <p:sp>
          <p:nvSpPr>
            <p:cNvPr id="13" name="Rectangle 12"/>
            <p:cNvSpPr/>
            <p:nvPr/>
          </p:nvSpPr>
          <p:spPr>
            <a:xfrm>
              <a:off x="1226821" y="-1110934"/>
              <a:ext cx="10965179" cy="1631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06451" y="1363325"/>
              <a:ext cx="11887573" cy="5699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9590384" y="85453"/>
              <a:ext cx="3954707" cy="1963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6"/>
            <a:srcRect t="21062" b="20951"/>
            <a:stretch/>
          </p:blipFill>
          <p:spPr>
            <a:xfrm>
              <a:off x="7361252" y="4223145"/>
              <a:ext cx="2857946" cy="839654"/>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1654" y="4223145"/>
              <a:ext cx="1803205" cy="921638"/>
            </a:xfrm>
            <a:prstGeom prst="rect">
              <a:avLst/>
            </a:prstGeom>
            <a:ln>
              <a:noFill/>
            </a:ln>
            <a:effectLst>
              <a:outerShdw blurRad="292100" dist="139700" dir="2700000" algn="tl" rotWithShape="0">
                <a:srgbClr val="333333">
                  <a:alpha val="0"/>
                </a:srgbClr>
              </a:outerShdw>
            </a:effectLst>
          </p:spPr>
        </p:pic>
        <p:sp>
          <p:nvSpPr>
            <p:cNvPr id="16" name="Rectangle 15"/>
            <p:cNvSpPr/>
            <p:nvPr/>
          </p:nvSpPr>
          <p:spPr>
            <a:xfrm rot="16200000">
              <a:off x="-458989" y="2829054"/>
              <a:ext cx="3954707" cy="430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1">
                      <a:lumMod val="50000"/>
                    </a:schemeClr>
                  </a:solidFill>
                  <a:latin typeface="DIN Alternate" charset="0"/>
                  <a:ea typeface="DIN Alternate" charset="0"/>
                  <a:cs typeface="DIN Alternate" charset="0"/>
                </a:rPr>
                <a:t>i</a:t>
              </a:r>
              <a:r>
                <a:rPr lang="en-US" sz="3600">
                  <a:solidFill>
                    <a:schemeClr val="accent1">
                      <a:lumMod val="50000"/>
                    </a:schemeClr>
                  </a:solidFill>
                  <a:latin typeface="DIN Alternate" charset="0"/>
                  <a:ea typeface="DIN Alternate" charset="0"/>
                  <a:cs typeface="DIN Alternate" charset="0"/>
                </a:rPr>
                <a:t>nput</a:t>
              </a:r>
              <a:endParaRPr lang="en-US" sz="4800" dirty="0">
                <a:solidFill>
                  <a:schemeClr val="accent1">
                    <a:lumMod val="50000"/>
                  </a:schemeClr>
                </a:solidFill>
                <a:latin typeface="DIN Alternate" charset="0"/>
                <a:ea typeface="DIN Alternate" charset="0"/>
                <a:cs typeface="DIN Alternate" charset="0"/>
              </a:endParaRPr>
            </a:p>
          </p:txBody>
        </p:sp>
        <p:sp>
          <p:nvSpPr>
            <p:cNvPr id="17" name="Rectangle 16"/>
            <p:cNvSpPr/>
            <p:nvPr/>
          </p:nvSpPr>
          <p:spPr>
            <a:xfrm>
              <a:off x="2671461" y="486888"/>
              <a:ext cx="6918923" cy="876437"/>
            </a:xfrm>
            <a:prstGeom prst="rect">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Elbow Connector 18"/>
            <p:cNvCxnSpPr>
              <a:stCxn id="17" idx="1"/>
              <a:endCxn id="8" idx="1"/>
            </p:cNvCxnSpPr>
            <p:nvPr/>
          </p:nvCxnSpPr>
          <p:spPr>
            <a:xfrm rot="10800000" flipV="1">
              <a:off x="2391655" y="925106"/>
              <a:ext cx="279807" cy="3758857"/>
            </a:xfrm>
            <a:prstGeom prst="bentConnector3">
              <a:avLst>
                <a:gd name="adj1" fmla="val 29063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8" idx="0"/>
              <a:endCxn id="60" idx="1"/>
            </p:cNvCxnSpPr>
            <p:nvPr/>
          </p:nvCxnSpPr>
          <p:spPr>
            <a:xfrm rot="5400000" flipH="1" flipV="1">
              <a:off x="3574561" y="2784345"/>
              <a:ext cx="1157496" cy="1720105"/>
            </a:xfrm>
            <a:prstGeom prst="bentConnector2">
              <a:avLst/>
            </a:prstGeom>
            <a:ln w="111125">
              <a:solidFill>
                <a:schemeClr val="accent1">
                  <a:lumMod val="75000"/>
                  <a:alpha val="77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 idx="0"/>
              <a:endCxn id="60" idx="3"/>
            </p:cNvCxnSpPr>
            <p:nvPr/>
          </p:nvCxnSpPr>
          <p:spPr>
            <a:xfrm rot="16200000" flipV="1">
              <a:off x="7271007" y="2703927"/>
              <a:ext cx="1157496" cy="1880940"/>
            </a:xfrm>
            <a:prstGeom prst="bentConnector2">
              <a:avLst/>
            </a:prstGeom>
            <a:ln w="111125">
              <a:solidFill>
                <a:schemeClr val="accent1">
                  <a:lumMod val="75000"/>
                  <a:alpha val="77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0" name="Diagram 59"/>
            <p:cNvGraphicFramePr/>
            <p:nvPr>
              <p:extLst>
                <p:ext uri="{D42A27DB-BD31-4B8C-83A1-F6EECF244321}">
                  <p14:modId xmlns:p14="http://schemas.microsoft.com/office/powerpoint/2010/main" val="340027940"/>
                </p:ext>
              </p:extLst>
            </p:nvPr>
          </p:nvGraphicFramePr>
          <p:xfrm>
            <a:off x="5013362" y="2114142"/>
            <a:ext cx="1895923" cy="190301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69" name="Elbow Connector 68"/>
            <p:cNvCxnSpPr>
              <a:stCxn id="60" idx="0"/>
              <a:endCxn id="17" idx="3"/>
            </p:cNvCxnSpPr>
            <p:nvPr/>
          </p:nvCxnSpPr>
          <p:spPr>
            <a:xfrm rot="5400000" flipH="1" flipV="1">
              <a:off x="7181336" y="-294905"/>
              <a:ext cx="1189035" cy="3629061"/>
            </a:xfrm>
            <a:prstGeom prst="bentConnector4">
              <a:avLst>
                <a:gd name="adj1" fmla="val 31572"/>
                <a:gd name="adj2" fmla="val 122857"/>
              </a:avLst>
            </a:prstGeom>
            <a:ln w="111125">
              <a:solidFill>
                <a:srgbClr val="00B0F0">
                  <a:alpha val="77000"/>
                </a:srgb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882655" y="1706003"/>
              <a:ext cx="3954707" cy="430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B0F0"/>
                  </a:solidFill>
                  <a:latin typeface="DIN Alternate" charset="0"/>
                  <a:ea typeface="DIN Alternate" charset="0"/>
                  <a:cs typeface="DIN Alternate" charset="0"/>
                </a:rPr>
                <a:t>h</a:t>
              </a:r>
              <a:r>
                <a:rPr lang="en-US" sz="2800">
                  <a:solidFill>
                    <a:srgbClr val="00B0F0"/>
                  </a:solidFill>
                  <a:latin typeface="DIN Alternate" charset="0"/>
                  <a:ea typeface="DIN Alternate" charset="0"/>
                  <a:cs typeface="DIN Alternate" charset="0"/>
                </a:rPr>
                <a:t>armonized </a:t>
              </a:r>
              <a:r>
                <a:rPr lang="en-US" sz="2800" dirty="0">
                  <a:solidFill>
                    <a:srgbClr val="00B0F0"/>
                  </a:solidFill>
                  <a:latin typeface="DIN Alternate" charset="0"/>
                  <a:ea typeface="DIN Alternate" charset="0"/>
                  <a:cs typeface="DIN Alternate" charset="0"/>
                </a:rPr>
                <a:t>results</a:t>
              </a:r>
              <a:endParaRPr lang="en-US" sz="4000" dirty="0">
                <a:solidFill>
                  <a:srgbClr val="00B0F0"/>
                </a:solidFill>
                <a:latin typeface="DIN Alternate" charset="0"/>
                <a:ea typeface="DIN Alternate" charset="0"/>
                <a:cs typeface="DIN Alternate" charset="0"/>
              </a:endParaRPr>
            </a:p>
          </p:txBody>
        </p:sp>
        <p:sp>
          <p:nvSpPr>
            <p:cNvPr id="88" name="Rectangle 87"/>
            <p:cNvSpPr/>
            <p:nvPr/>
          </p:nvSpPr>
          <p:spPr>
            <a:xfrm>
              <a:off x="2533912" y="109317"/>
              <a:ext cx="227349" cy="1631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Elbow Connector 20"/>
            <p:cNvCxnSpPr>
              <a:stCxn id="17" idx="1"/>
              <a:endCxn id="3" idx="2"/>
            </p:cNvCxnSpPr>
            <p:nvPr/>
          </p:nvCxnSpPr>
          <p:spPr>
            <a:xfrm rot="10800000" flipH="1" flipV="1">
              <a:off x="2671461" y="925107"/>
              <a:ext cx="6118764" cy="4137692"/>
            </a:xfrm>
            <a:prstGeom prst="bentConnector4">
              <a:avLst>
                <a:gd name="adj1" fmla="val -13406"/>
                <a:gd name="adj2" fmla="val 115925"/>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67328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776083" y="5820727"/>
            <a:ext cx="2415919" cy="840740"/>
          </a:xfrm>
          <a:prstGeom prst="rect">
            <a:avLst/>
          </a:prstGeom>
        </p:spPr>
      </p:pic>
      <p:pic>
        <p:nvPicPr>
          <p:cNvPr id="7" name="Picture 6"/>
          <p:cNvPicPr>
            <a:picLocks noChangeAspect="1"/>
          </p:cNvPicPr>
          <p:nvPr/>
        </p:nvPicPr>
        <p:blipFill>
          <a:blip r:embed="rId4"/>
          <a:stretch>
            <a:fillRect/>
          </a:stretch>
        </p:blipFill>
        <p:spPr>
          <a:xfrm>
            <a:off x="386083" y="5820727"/>
            <a:ext cx="840740" cy="840740"/>
          </a:xfrm>
          <a:prstGeom prst="rect">
            <a:avLst/>
          </a:prstGeom>
        </p:spPr>
      </p:pic>
      <p:pic>
        <p:nvPicPr>
          <p:cNvPr id="2032" name="Picture 2031"/>
          <p:cNvPicPr>
            <a:picLocks noChangeAspect="1"/>
          </p:cNvPicPr>
          <p:nvPr/>
        </p:nvPicPr>
        <p:blipFill>
          <a:blip r:embed="rId5"/>
          <a:stretch>
            <a:fillRect/>
          </a:stretch>
        </p:blipFill>
        <p:spPr>
          <a:xfrm>
            <a:off x="-1793631" y="-2894208"/>
            <a:ext cx="16599877" cy="8714935"/>
          </a:xfrm>
          <a:prstGeom prst="rect">
            <a:avLst/>
          </a:prstGeom>
        </p:spPr>
      </p:pic>
    </p:spTree>
    <p:extLst>
      <p:ext uri="{BB962C8B-B14F-4D97-AF65-F5344CB8AC3E}">
        <p14:creationId xmlns:p14="http://schemas.microsoft.com/office/powerpoint/2010/main" val="7427690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74462" y="4674245"/>
            <a:ext cx="4068935" cy="1415991"/>
          </a:xfrm>
          <a:prstGeom prst="rect">
            <a:avLst/>
          </a:prstGeom>
        </p:spPr>
      </p:pic>
      <p:pic>
        <p:nvPicPr>
          <p:cNvPr id="15" name="Picture 14"/>
          <p:cNvPicPr>
            <a:picLocks noChangeAspect="1"/>
          </p:cNvPicPr>
          <p:nvPr/>
        </p:nvPicPr>
        <p:blipFill>
          <a:blip r:embed="rId4"/>
          <a:stretch>
            <a:fillRect/>
          </a:stretch>
        </p:blipFill>
        <p:spPr>
          <a:xfrm>
            <a:off x="6850201" y="4496597"/>
            <a:ext cx="1808609" cy="1808609"/>
          </a:xfrm>
          <a:prstGeom prst="rect">
            <a:avLst/>
          </a:prstGeom>
        </p:spPr>
      </p:pic>
    </p:spTree>
    <p:extLst>
      <p:ext uri="{BB962C8B-B14F-4D97-AF65-F5344CB8AC3E}">
        <p14:creationId xmlns:p14="http://schemas.microsoft.com/office/powerpoint/2010/main" val="604703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373</TotalTime>
  <Words>825</Words>
  <Application>Microsoft Macintosh PowerPoint</Application>
  <PresentationFormat>Widescreen</PresentationFormat>
  <Paragraphs>37</Paragraphs>
  <Slides>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Calibri</vt:lpstr>
      <vt:lpstr>Calibri Light</vt:lpstr>
      <vt:lpstr>Courier New</vt:lpstr>
      <vt:lpstr>DIN Alternate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Tonja White</dc:creator>
  <cp:lastModifiedBy>Tonja White</cp:lastModifiedBy>
  <cp:revision>25</cp:revision>
  <cp:lastPrinted>2016-09-28T03:58:46Z</cp:lastPrinted>
  <dcterms:created xsi:type="dcterms:W3CDTF">2016-09-27T22:50:53Z</dcterms:created>
  <dcterms:modified xsi:type="dcterms:W3CDTF">2016-09-28T14:30:26Z</dcterms:modified>
</cp:coreProperties>
</file>